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0" r:id="rId2"/>
    <p:sldId id="270" r:id="rId3"/>
    <p:sldId id="271" r:id="rId4"/>
    <p:sldId id="272" r:id="rId5"/>
    <p:sldId id="285" r:id="rId6"/>
    <p:sldId id="284" r:id="rId7"/>
    <p:sldId id="305" r:id="rId8"/>
    <p:sldId id="273" r:id="rId9"/>
    <p:sldId id="277" r:id="rId10"/>
    <p:sldId id="282" r:id="rId11"/>
    <p:sldId id="278" r:id="rId12"/>
    <p:sldId id="308" r:id="rId13"/>
    <p:sldId id="269" r:id="rId14"/>
    <p:sldId id="267" r:id="rId15"/>
    <p:sldId id="281" r:id="rId16"/>
    <p:sldId id="268" r:id="rId17"/>
    <p:sldId id="274" r:id="rId18"/>
    <p:sldId id="295" r:id="rId19"/>
    <p:sldId id="307" r:id="rId20"/>
    <p:sldId id="309" r:id="rId21"/>
    <p:sldId id="31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581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A333-2761-427D-925C-73E3F6F1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8044-0901-488D-B124-332181E8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21EB-1E01-4B7F-8AF2-0F1BCC82A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77A3-059A-49F0-A9E0-9CF0AA835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85F5-0447-4B15-8BAA-84E6905B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07C0-4FA1-4832-B6DA-C90C51BC2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6A12-0865-4480-9B4A-99F9BFD8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DA84-230E-41FD-9207-8B40B5DA0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4B41-4224-4D04-8138-03DF73BBE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A548-2727-4C62-9EE6-DD3C31CDA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56D5-0FA5-4090-9AA2-601F7B019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A5A2405-2426-4367-9CA1-582582CD8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iby4Oy6L1Ft2UBHiSJzbkF;_ylu=X3oDMTBjdmNoOTVjBHBvcwMyBHNlYwNzcg--/SIG=1e2jb11fa/EXP=1170160178/**http:/images.search.yahoo.com/search/images/view?back=http://images.search.yahoo.com/search/images?p=heart&amp;ei=UTF-8&amp;fr=yfp-t-501&amp;x=wrt&amp;w=450&amp;h=450&amp;imgurl=www.mtnvineyard.org/Clipart/Heart.jpg&amp;rurl=http://www.mtnvineyard.org/Events.htm&amp;size=37.6kB&amp;name=Heart.jpg&amp;p=heart&amp;type=jpeg&amp;no=2&amp;tt=4,482,667&amp;oid=5059877f736eb856&amp;ei=UTF-8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90600" y="0"/>
            <a:ext cx="5257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sz="3600" b="1" i="1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en-GB" sz="3600" b="1" i="1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en-GB" sz="3600" b="1" i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3600" b="1" i="1" dirty="0" smtClean="0">
                <a:solidFill>
                  <a:schemeClr val="tx2"/>
                </a:solidFill>
                <a:latin typeface="Arial" charset="0"/>
              </a:rPr>
              <a:t>Blessed Edmund Rice &amp; </a:t>
            </a:r>
          </a:p>
          <a:p>
            <a:pPr algn="ctr"/>
            <a:r>
              <a:rPr lang="en-GB" sz="3600" b="1" i="1" dirty="0" smtClean="0">
                <a:solidFill>
                  <a:schemeClr val="tx2"/>
                </a:solidFill>
                <a:latin typeface="Arial" charset="0"/>
              </a:rPr>
              <a:t>Presentation </a:t>
            </a:r>
            <a:r>
              <a:rPr lang="en-GB" sz="3600" b="1" i="1" dirty="0">
                <a:solidFill>
                  <a:schemeClr val="tx2"/>
                </a:solidFill>
                <a:latin typeface="Arial" charset="0"/>
              </a:rPr>
              <a:t>Brothers Today!</a:t>
            </a:r>
          </a:p>
          <a:p>
            <a:pPr algn="ctr"/>
            <a:endParaRPr lang="en-GB" sz="3600" b="1" i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i="1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sz="2400" b="1" i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Picture 19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087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79980"/>
            <a:ext cx="9144000" cy="119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smtClean="0">
                <a:solidFill>
                  <a:schemeClr val="hlink"/>
                </a:solidFill>
              </a:rPr>
              <a:t>Why Brothers?</a:t>
            </a:r>
            <a:br>
              <a:rPr lang="en-GB" sz="4800" smtClean="0">
                <a:solidFill>
                  <a:schemeClr val="hlink"/>
                </a:solidFill>
              </a:rPr>
            </a:br>
            <a:endParaRPr lang="en-US" sz="4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i="1" u="sng" dirty="0" smtClean="0">
                <a:solidFill>
                  <a:schemeClr val="hlink"/>
                </a:solidFill>
              </a:rPr>
              <a:t>Presentation of Mary</a:t>
            </a:r>
            <a:endParaRPr lang="en-US" sz="4800" dirty="0" smtClean="0">
              <a:solidFill>
                <a:schemeClr val="hlink"/>
              </a:solidFill>
            </a:endParaRPr>
          </a:p>
        </p:txBody>
      </p:sp>
      <p:pic>
        <p:nvPicPr>
          <p:cNvPr id="28676" name="Picture 4" descr="Present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4667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Vocation in life</a:t>
            </a:r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lnWfd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38576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1754188" cy="185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4030663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819400"/>
            <a:ext cx="2465388" cy="325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762000"/>
            <a:ext cx="4897438" cy="5507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1527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Africa physical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381000"/>
            <a:ext cx="43799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00400"/>
            <a:ext cx="17414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11"/>
          <p:cNvSpPr>
            <a:spLocks noChangeShapeType="1"/>
          </p:cNvSpPr>
          <p:nvPr/>
        </p:nvSpPr>
        <p:spPr bwMode="auto">
          <a:xfrm flipH="1">
            <a:off x="5486400" y="2209800"/>
            <a:ext cx="60960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762000"/>
            <a:ext cx="3200400" cy="4648200"/>
            <a:chOff x="3168" y="528"/>
            <a:chExt cx="2320" cy="3312"/>
          </a:xfrm>
        </p:grpSpPr>
        <p:pic>
          <p:nvPicPr>
            <p:cNvPr id="1946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528"/>
              <a:ext cx="2320" cy="331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3168" y="528"/>
              <a:ext cx="2304" cy="3312"/>
            </a:xfrm>
            <a:prstGeom prst="rect">
              <a:avLst/>
            </a:prstGeom>
            <a:noFill/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29400" y="6324600"/>
            <a:ext cx="201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996633"/>
                </a:solidFill>
                <a:latin typeface="Times New Roman" pitchFamily="18" charset="0"/>
              </a:rPr>
              <a:t>October 6th 1996</a:t>
            </a:r>
            <a:endParaRPr lang="en-GB" sz="1600">
              <a:solidFill>
                <a:srgbClr val="996633"/>
              </a:solidFill>
              <a:latin typeface="Times New Roman" pitchFamily="18" charset="0"/>
            </a:endParaRP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00" y="0"/>
            <a:ext cx="33575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hlink"/>
                </a:solidFill>
              </a:rPr>
              <a:t>What is a Brother?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		</a:t>
            </a:r>
            <a:r>
              <a:rPr lang="en-GB" b="1" dirty="0" smtClean="0"/>
              <a:t>A Brother is…………a brother…..</a:t>
            </a: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4580" name="Picture 4" descr="MPj04035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1640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hlink"/>
                </a:solidFill>
              </a:rPr>
              <a:t>New Missions……</a:t>
            </a:r>
            <a:endParaRPr lang="en-US" dirty="0" smtClean="0">
              <a:solidFill>
                <a:schemeClr val="hlink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3200400"/>
            <a:ext cx="2763838" cy="1725613"/>
            <a:chOff x="1920" y="2016"/>
            <a:chExt cx="1741" cy="1087"/>
          </a:xfrm>
        </p:grpSpPr>
        <p:pic>
          <p:nvPicPr>
            <p:cNvPr id="25610" name="Picture 4" descr="nigerianotextRG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2016"/>
              <a:ext cx="1741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4" name="AutoShape 6"/>
            <p:cNvSpPr>
              <a:spLocks noChangeAspect="1" noChangeArrowheads="1"/>
            </p:cNvSpPr>
            <p:nvPr/>
          </p:nvSpPr>
          <p:spPr bwMode="auto">
            <a:xfrm>
              <a:off x="2688" y="2256"/>
              <a:ext cx="304" cy="289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43600" y="4876800"/>
            <a:ext cx="2760663" cy="1663700"/>
            <a:chOff x="3744" y="3072"/>
            <a:chExt cx="1739" cy="1048"/>
          </a:xfrm>
        </p:grpSpPr>
        <p:pic>
          <p:nvPicPr>
            <p:cNvPr id="25608" name="Picture 5" descr="switzerlandRGBnotex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3072"/>
              <a:ext cx="1739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5" name="AutoShape 7"/>
            <p:cNvSpPr>
              <a:spLocks noChangeAspect="1" noChangeArrowheads="1"/>
            </p:cNvSpPr>
            <p:nvPr/>
          </p:nvSpPr>
          <p:spPr bwMode="auto">
            <a:xfrm>
              <a:off x="3888" y="3552"/>
              <a:ext cx="304" cy="289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" y="1371600"/>
            <a:ext cx="2763838" cy="1736725"/>
            <a:chOff x="144" y="864"/>
            <a:chExt cx="1741" cy="1094"/>
          </a:xfrm>
        </p:grpSpPr>
        <p:pic>
          <p:nvPicPr>
            <p:cNvPr id="25606" name="Picture 3" descr="slovakiaRGB_notex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864"/>
              <a:ext cx="1741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6" name="AutoShape 8"/>
            <p:cNvSpPr>
              <a:spLocks noChangeAspect="1" noChangeArrowheads="1"/>
            </p:cNvSpPr>
            <p:nvPr/>
          </p:nvSpPr>
          <p:spPr bwMode="auto">
            <a:xfrm>
              <a:off x="960" y="1056"/>
              <a:ext cx="304" cy="289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reland Cos trans#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3246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128963"/>
            <a:ext cx="381000" cy="681037"/>
            <a:chOff x="4608" y="3168"/>
            <a:chExt cx="205" cy="384"/>
          </a:xfrm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4704" y="3168"/>
              <a:ext cx="0" cy="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4608" y="3227"/>
              <a:ext cx="0" cy="59"/>
            </a:xfrm>
            <a:prstGeom prst="line">
              <a:avLst/>
            </a:prstGeom>
            <a:noFill/>
            <a:ln w="57150">
              <a:solidFill>
                <a:srgbClr val="F2E818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637" y="3209"/>
              <a:ext cx="0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664" y="3216"/>
              <a:ext cx="0" cy="235"/>
            </a:xfrm>
            <a:prstGeom prst="line">
              <a:avLst/>
            </a:prstGeom>
            <a:noFill/>
            <a:ln w="57150">
              <a:solidFill>
                <a:srgbClr val="F2E818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4725" y="3168"/>
              <a:ext cx="0" cy="384"/>
            </a:xfrm>
            <a:prstGeom prst="line">
              <a:avLst/>
            </a:prstGeom>
            <a:noFill/>
            <a:ln w="57150">
              <a:solidFill>
                <a:srgbClr val="F2E818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4752" y="3198"/>
              <a:ext cx="0" cy="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4784" y="3227"/>
              <a:ext cx="0" cy="294"/>
            </a:xfrm>
            <a:prstGeom prst="line">
              <a:avLst/>
            </a:prstGeom>
            <a:noFill/>
            <a:ln w="57150">
              <a:solidFill>
                <a:srgbClr val="F2E818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4813" y="3316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3159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1676400" y="2138363"/>
            <a:ext cx="609600" cy="604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38200" y="24415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FF00"/>
                </a:solidFill>
                <a:latin typeface="Arial" charset="0"/>
              </a:rPr>
              <a:t>Callan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124200" y="2971800"/>
            <a:ext cx="5715000" cy="3403600"/>
            <a:chOff x="1584" y="720"/>
            <a:chExt cx="2016" cy="1248"/>
          </a:xfrm>
        </p:grpSpPr>
        <p:pic>
          <p:nvPicPr>
            <p:cNvPr id="5130" name="Pictur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720"/>
              <a:ext cx="201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Rectangle 17"/>
            <p:cNvSpPr>
              <a:spLocks noChangeArrowheads="1"/>
            </p:cNvSpPr>
            <p:nvPr/>
          </p:nvSpPr>
          <p:spPr bwMode="auto">
            <a:xfrm>
              <a:off x="1584" y="720"/>
              <a:ext cx="2016" cy="1248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E"/>
            </a:p>
          </p:txBody>
        </p:sp>
      </p:grp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62000" y="4876800"/>
            <a:ext cx="2133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Edmund Rice was born in this house</a:t>
            </a:r>
            <a:br>
              <a:rPr lang="en-GB" sz="2000">
                <a:latin typeface="Times New Roman" pitchFamily="18" charset="0"/>
              </a:rPr>
            </a:br>
            <a:r>
              <a:rPr lang="en-GB" sz="2000">
                <a:latin typeface="Times New Roman" pitchFamily="18" charset="0"/>
              </a:rPr>
              <a:t>near Callan in Co. Kilkenny, </a:t>
            </a:r>
            <a:br>
              <a:rPr lang="en-GB" sz="2000">
                <a:latin typeface="Times New Roman" pitchFamily="18" charset="0"/>
              </a:rPr>
            </a:br>
            <a:r>
              <a:rPr lang="en-GB" sz="2000">
                <a:latin typeface="Times New Roman" pitchFamily="18" charset="0"/>
              </a:rPr>
              <a:t>on 1st June 1762.</a:t>
            </a:r>
          </a:p>
        </p:txBody>
      </p:sp>
      <p:pic>
        <p:nvPicPr>
          <p:cNvPr id="5129" name="Picture 19" descr="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2087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utoUpdateAnimBg="0"/>
      <p:bldP spid="2049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hlink"/>
                </a:solidFill>
              </a:rPr>
              <a:t/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/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>www.PresentationBrothers.org</a:t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/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/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>TheBloggingBrother.blogspot.com</a:t>
            </a:r>
            <a:endParaRPr lang="en-US" sz="40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sz="6000" dirty="0" smtClean="0"/>
              <a:t>Over To You…</a:t>
            </a:r>
            <a:endParaRPr lang="en-I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en-IE" sz="5400" b="1" dirty="0" smtClean="0"/>
              <a:t>The Challenge….</a:t>
            </a:r>
            <a:endParaRPr lang="en-IE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4451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2971800"/>
            <a:ext cx="4267200" cy="3657600"/>
            <a:chOff x="2880" y="1776"/>
            <a:chExt cx="2688" cy="2304"/>
          </a:xfrm>
        </p:grpSpPr>
        <p:pic>
          <p:nvPicPr>
            <p:cNvPr id="6149" name="Picture 4" descr="Mass Rock N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76"/>
              <a:ext cx="2665" cy="2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Oval 5"/>
            <p:cNvSpPr>
              <a:spLocks noChangeArrowheads="1"/>
            </p:cNvSpPr>
            <p:nvPr/>
          </p:nvSpPr>
          <p:spPr bwMode="auto">
            <a:xfrm>
              <a:off x="2880" y="1776"/>
              <a:ext cx="2688" cy="2304"/>
            </a:xfrm>
            <a:prstGeom prst="ellips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867400" y="609600"/>
            <a:ext cx="2895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Times New Roman" pitchFamily="18" charset="0"/>
              </a:rPr>
              <a:t>The Penal Laws 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Times New Roman" pitchFamily="18" charset="0"/>
              </a:rPr>
              <a:t>1695-1829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304800" y="533400"/>
            <a:ext cx="5346700" cy="5867400"/>
            <a:chOff x="192" y="336"/>
            <a:chExt cx="3368" cy="3696"/>
          </a:xfrm>
        </p:grpSpPr>
        <p:pic>
          <p:nvPicPr>
            <p:cNvPr id="10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36"/>
              <a:ext cx="3368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192" y="336"/>
              <a:ext cx="3360" cy="3696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943600" y="304800"/>
            <a:ext cx="258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chemeClr val="hlink"/>
                </a:solidFill>
                <a:latin typeface="Arial" charset="0"/>
              </a:rPr>
              <a:t>Waterford</a:t>
            </a:r>
            <a:endParaRPr lang="en-US" sz="40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1905000"/>
            <a:ext cx="2689225" cy="3683000"/>
            <a:chOff x="3648" y="720"/>
            <a:chExt cx="1694" cy="2320"/>
          </a:xfrm>
        </p:grpSpPr>
        <p:pic>
          <p:nvPicPr>
            <p:cNvPr id="1030" name="Picture 6" descr="ER and ME wedd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720"/>
              <a:ext cx="1550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3792" y="720"/>
              <a:ext cx="1536" cy="2064"/>
            </a:xfrm>
            <a:prstGeom prst="ellips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48" y="2675"/>
              <a:ext cx="11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>
                  <a:solidFill>
                    <a:schemeClr val="hlink"/>
                  </a:solidFill>
                  <a:latin typeface="Arial" charset="0"/>
                </a:rPr>
                <a:t>Marriage</a:t>
              </a:r>
              <a:endParaRPr lang="en-US" sz="3200" b="1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2870200" y="4737100"/>
          <a:ext cx="2143125" cy="485775"/>
        </p:xfrm>
        <a:graphic>
          <a:graphicData uri="http://schemas.openxmlformats.org/presentationml/2006/ole">
            <p:oleObj spid="_x0000_s1026" name="Package" r:id="rId5" imgW="2143080" imgH="4856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89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39639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Arial" charset="0"/>
              </a:rPr>
              <a:t>But tragedy strikes…..</a:t>
            </a:r>
          </a:p>
          <a:p>
            <a:pPr lvl="1"/>
            <a:r>
              <a:rPr lang="en-GB" sz="2400">
                <a:latin typeface="Arial" charset="0"/>
              </a:rPr>
              <a:t>.</a:t>
            </a:r>
            <a:endParaRPr lang="en-US" sz="2400">
              <a:latin typeface="Arial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2771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62000" y="3048000"/>
            <a:ext cx="568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Arial" charset="0"/>
              </a:rPr>
              <a:t>A Crossroads for Edmund………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43010" name="Picture 2" descr="http://2.bp.blogspot.com/-PIB9gUZt9SA/TqB7N8KeHcI/AAAAAAAAEPo/ikduBeHc5vI/s400/cross-r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8100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8382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chemeClr val="accent2"/>
                </a:solidFill>
              </a:rPr>
              <a:t>What will I do with my life????</a:t>
            </a:r>
            <a:endParaRPr lang="en-US" sz="4000" smtClean="0">
              <a:solidFill>
                <a:schemeClr val="accent2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912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/>
              <a:t>Millionaire Businessman Sells All and……</a:t>
            </a:r>
            <a:endParaRPr lang="en-US" sz="36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05000"/>
            <a:ext cx="2976563" cy="3810000"/>
            <a:chOff x="3696" y="288"/>
            <a:chExt cx="1875" cy="240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88"/>
              <a:ext cx="1875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696" y="288"/>
              <a:ext cx="1872" cy="2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441825" y="2886075"/>
            <a:ext cx="2227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chemeClr val="hlink"/>
                </a:solidFill>
              </a:rPr>
              <a:t>Waterford </a:t>
            </a:r>
          </a:p>
          <a:p>
            <a:pPr algn="ctr"/>
            <a:r>
              <a:rPr lang="en-GB" sz="3600" b="1">
                <a:solidFill>
                  <a:schemeClr val="hlink"/>
                </a:solidFill>
              </a:rPr>
              <a:t>1802</a:t>
            </a:r>
            <a:endParaRPr lang="en-US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298767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1524000"/>
            <a:ext cx="4876800" cy="4267200"/>
            <a:chOff x="1184" y="2088"/>
            <a:chExt cx="2400" cy="2064"/>
          </a:xfrm>
        </p:grpSpPr>
        <p:grpSp>
          <p:nvGrpSpPr>
            <p:cNvPr id="10244" name="Group 9"/>
            <p:cNvGrpSpPr>
              <a:grpSpLocks/>
            </p:cNvGrpSpPr>
            <p:nvPr/>
          </p:nvGrpSpPr>
          <p:grpSpPr bwMode="auto">
            <a:xfrm>
              <a:off x="1200" y="2112"/>
              <a:ext cx="2352" cy="2016"/>
              <a:chOff x="1200" y="2112"/>
              <a:chExt cx="2352" cy="2016"/>
            </a:xfrm>
          </p:grpSpPr>
          <p:pic>
            <p:nvPicPr>
              <p:cNvPr id="10246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40" y="2112"/>
                <a:ext cx="885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7" name="Rectangle 11"/>
              <p:cNvSpPr>
                <a:spLocks noChangeArrowheads="1"/>
              </p:cNvSpPr>
              <p:nvPr/>
            </p:nvSpPr>
            <p:spPr bwMode="auto">
              <a:xfrm>
                <a:off x="1200" y="2112"/>
                <a:ext cx="2352" cy="2016"/>
              </a:xfrm>
              <a:prstGeom prst="rect">
                <a:avLst/>
              </a:pr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</p:grpSp>
        <p:sp>
          <p:nvSpPr>
            <p:cNvPr id="10245" name="Rectangle 12"/>
            <p:cNvSpPr>
              <a:spLocks noChangeArrowheads="1"/>
            </p:cNvSpPr>
            <p:nvPr/>
          </p:nvSpPr>
          <p:spPr bwMode="auto">
            <a:xfrm>
              <a:off x="1184" y="2088"/>
              <a:ext cx="2400" cy="2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/>
              <a:t>1808- The First Presentation Brothers</a:t>
            </a:r>
            <a:endParaRPr lang="en-US" sz="3200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973</TotalTime>
  <Words>81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Stream</vt:lpstr>
      <vt:lpstr>Package</vt:lpstr>
      <vt:lpstr>Slide 1</vt:lpstr>
      <vt:lpstr>Slide 2</vt:lpstr>
      <vt:lpstr>Slide 3</vt:lpstr>
      <vt:lpstr>Slide 4</vt:lpstr>
      <vt:lpstr>Slide 5</vt:lpstr>
      <vt:lpstr>What will I do with my life????</vt:lpstr>
      <vt:lpstr>Millionaire Businessman Sells All and……</vt:lpstr>
      <vt:lpstr>Slide 8</vt:lpstr>
      <vt:lpstr>1808- The First Presentation Brothers</vt:lpstr>
      <vt:lpstr>Why Brothers? </vt:lpstr>
      <vt:lpstr>Presentation of Mary</vt:lpstr>
      <vt:lpstr>Vocation in life</vt:lpstr>
      <vt:lpstr>Slide 13</vt:lpstr>
      <vt:lpstr>Slide 14</vt:lpstr>
      <vt:lpstr>Slide 15</vt:lpstr>
      <vt:lpstr>Slide 16</vt:lpstr>
      <vt:lpstr>Slide 17</vt:lpstr>
      <vt:lpstr>What is a Brother?</vt:lpstr>
      <vt:lpstr>New Missions……</vt:lpstr>
      <vt:lpstr>  www.PresentationBrothers.org   TheBloggingBrother.blogspot.com</vt:lpstr>
      <vt:lpstr>Over To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Authorised</cp:lastModifiedBy>
  <cp:revision>35</cp:revision>
  <cp:lastPrinted>1601-01-01T00:00:00Z</cp:lastPrinted>
  <dcterms:created xsi:type="dcterms:W3CDTF">1601-01-01T00:00:00Z</dcterms:created>
  <dcterms:modified xsi:type="dcterms:W3CDTF">2013-09-08T22:44:37Z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